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4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3" r:id="rId18"/>
    <p:sldId id="272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7F3"/>
    <a:srgbClr val="FAF7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9" autoAdjust="0"/>
    <p:restoredTop sz="94660"/>
  </p:normalViewPr>
  <p:slideViewPr>
    <p:cSldViewPr snapToGrid="0">
      <p:cViewPr>
        <p:scale>
          <a:sx n="50" d="100"/>
          <a:sy n="50" d="100"/>
        </p:scale>
        <p:origin x="1632" y="5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F91E97-FBF6-F770-C0FF-8C14478527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0716AB9-5762-8A4F-7F02-54DEE527EC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7E17F1-AC40-0065-14B1-E0D2B6F52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18BB-3F2C-4718-94C5-7CBB66E57007}" type="datetimeFigureOut">
              <a:rPr lang="ru-RU" smtClean="0"/>
              <a:t>12.07.2025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8CEB801-4EC0-CFF9-31D3-CBAA337FD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3D3268-FC05-AFAC-89BA-EABC026FB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65176-4006-44A5-97FB-C371A278B8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7959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EE9149-9961-55C0-D909-DADEAE1E3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57CA0DF-1156-1015-793C-32A4DC37BD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E653891-1460-00C5-F346-E60B5239E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18BB-3F2C-4718-94C5-7CBB66E57007}" type="datetimeFigureOut">
              <a:rPr lang="ru-RU" smtClean="0"/>
              <a:t>12.07.2025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712403-BAAC-3272-C69A-59113B90B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5AFF3E-29FF-E7FE-5E84-6573073AC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65176-4006-44A5-97FB-C371A278B8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7666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7C72676-3CAF-3889-0FB5-F5DE624A35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B858044-4981-75F6-D166-D96E5392DA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4EDE79-E27D-93F4-92D9-D1F9D2D35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18BB-3F2C-4718-94C5-7CBB66E57007}" type="datetimeFigureOut">
              <a:rPr lang="ru-RU" smtClean="0"/>
              <a:t>12.07.2025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E35E22A-80EC-B0CF-6599-7C1980A0B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B3443C6-4508-3B68-BD6D-479808135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65176-4006-44A5-97FB-C371A278B8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9469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67DE94-01FB-8B9C-D4F4-23A7F74FA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AD1A44-38A7-752E-87C1-67580A6FA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0004F0-802D-3446-9FF5-85C9843B3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18BB-3F2C-4718-94C5-7CBB66E57007}" type="datetimeFigureOut">
              <a:rPr lang="ru-RU" smtClean="0"/>
              <a:t>12.07.2025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FD308B-9CA7-690F-41D8-1F6E37B23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D0C7CB-6814-2490-3E28-D03827E52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65176-4006-44A5-97FB-C371A278B8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7606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BD061C-2734-5D7C-2B7B-B1F4841BD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FA4015F-E334-6644-C991-5906D94826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926C69-E226-E219-98FE-E5D616070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18BB-3F2C-4718-94C5-7CBB66E57007}" type="datetimeFigureOut">
              <a:rPr lang="ru-RU" smtClean="0"/>
              <a:t>12.07.2025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1AD99A-931B-D647-9406-3B75EEB81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4D3B7F-25C1-0D11-96C0-C55DC68FB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65176-4006-44A5-97FB-C371A278B8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4728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CB55FC-26C2-739A-1E69-BC9E32D3E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F0403A-28C4-C4F1-0D9E-D1586399EA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CA9D2CF-70CB-66EF-83D2-C037A3FCE6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74FA8DF-5599-E120-1A0C-0BFB36EBA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18BB-3F2C-4718-94C5-7CBB66E57007}" type="datetimeFigureOut">
              <a:rPr lang="ru-RU" smtClean="0"/>
              <a:t>12.07.2025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DEA29EF-DE79-68D8-EE9B-77C41F8DF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0B9BF66-2EF2-2FEF-E5DF-F3D419821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65176-4006-44A5-97FB-C371A278B8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3705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54A290-693D-3C30-5B3C-A4868BF04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2C2CC79-7B5E-859C-1BAA-94234D8308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87DDC40-33C8-A49E-60C1-E8388C0655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568CA35-8F7B-4697-90E9-2930551A7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AC520DA-9761-E535-DE56-247EF95AA7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7FDEFBB-50F4-4D85-42C5-9EA690191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18BB-3F2C-4718-94C5-7CBB66E57007}" type="datetimeFigureOut">
              <a:rPr lang="ru-RU" smtClean="0"/>
              <a:t>12.07.2025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8C5C0A0-5BFD-3056-65CB-03DA1D1CB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E155C0F-C24E-E06D-C94E-16792EADE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65176-4006-44A5-97FB-C371A278B8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8117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115245-07B5-DFF4-099D-471431671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2D61364-1AFF-24AD-1D04-56F597462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18BB-3F2C-4718-94C5-7CBB66E57007}" type="datetimeFigureOut">
              <a:rPr lang="ru-RU" smtClean="0"/>
              <a:t>12.07.2025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400FDF5-140C-520E-A011-3D15EAE5A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653A05D-433D-5903-B1C3-432C4EE6C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65176-4006-44A5-97FB-C371A278B8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6362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17CF5AA-4FCA-2402-2364-1D763F7BA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18BB-3F2C-4718-94C5-7CBB66E57007}" type="datetimeFigureOut">
              <a:rPr lang="ru-RU" smtClean="0"/>
              <a:t>12.07.2025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3DEA7DE-87F1-1B70-2B1D-CF35C4E3D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781D423-8466-D3FC-0DF5-FC2DBEDDF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65176-4006-44A5-97FB-C371A278B8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418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26731E-11BE-76B8-986F-01B539008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D0AF0F-57D7-4099-A737-EB63700F1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B95540F-F43E-F4B3-4095-4D291AED91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E1CD841-334F-EBD8-554D-93465C5F8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18BB-3F2C-4718-94C5-7CBB66E57007}" type="datetimeFigureOut">
              <a:rPr lang="ru-RU" smtClean="0"/>
              <a:t>12.07.2025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178249D-182E-0635-02E6-94F3D1846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98E18CF-54AC-6054-4720-F106D84B1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65176-4006-44A5-97FB-C371A278B8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19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BBCC8E-CE80-DC5E-BE8E-710EF1FC2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D0A4620-1166-9274-694B-5FEDF90AEC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A3F1764-1ABF-E581-E782-AE86F561CD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33742E4-9DEA-2703-1785-C150D414E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18BB-3F2C-4718-94C5-7CBB66E57007}" type="datetimeFigureOut">
              <a:rPr lang="ru-RU" smtClean="0"/>
              <a:t>12.07.2025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F4A3CF6-56C7-D96B-7E20-C33273FC9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1CF67A1-A61A-9F68-5A20-725EDD173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65176-4006-44A5-97FB-C371A278B8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7770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13067E-1351-623A-8745-6AF3FAA9B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E941DA6-2E7C-11F3-7AEF-6490E023A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2D7A95-7EEF-2E84-E27D-B5CCC7B218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E18BB-3F2C-4718-94C5-7CBB66E57007}" type="datetimeFigureOut">
              <a:rPr lang="ru-RU" smtClean="0"/>
              <a:t>12.07.2025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BB5142-2EF2-3937-34E5-5D8656CAD6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DFF344-4B7D-EF21-FCFB-B0D849D8F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65176-4006-44A5-97FB-C371A278B8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8386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975654D-6950-5A67-49D8-E678C737C2C1}"/>
              </a:ext>
            </a:extLst>
          </p:cNvPr>
          <p:cNvSpPr/>
          <p:nvPr/>
        </p:nvSpPr>
        <p:spPr>
          <a:xfrm>
            <a:off x="2620537" y="1338146"/>
            <a:ext cx="7103325" cy="4716966"/>
          </a:xfrm>
          <a:prstGeom prst="rect">
            <a:avLst/>
          </a:prstGeom>
          <a:solidFill>
            <a:srgbClr val="FAF7F2"/>
          </a:solidFill>
          <a:ln>
            <a:solidFill>
              <a:srgbClr val="FAF7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1DA5D0-1771-4FEF-0382-DC4934ED56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Автоматическая генерация упражнений по финскому языку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7A73A12-DBD4-B389-B505-9037306D69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25746"/>
            <a:ext cx="9144000" cy="1655762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Выполнила Киселева Ксения Олеговна</a:t>
            </a:r>
          </a:p>
        </p:txBody>
      </p:sp>
    </p:spTree>
    <p:extLst>
      <p:ext uri="{BB962C8B-B14F-4D97-AF65-F5344CB8AC3E}">
        <p14:creationId xmlns:p14="http://schemas.microsoft.com/office/powerpoint/2010/main" val="1419847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D760B-5C15-6864-D3EE-3FC0ECB78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02253C-2972-86D4-4F4A-A5C82A4F575B}"/>
              </a:ext>
            </a:extLst>
          </p:cNvPr>
          <p:cNvSpPr txBox="1"/>
          <p:nvPr/>
        </p:nvSpPr>
        <p:spPr>
          <a:xfrm>
            <a:off x="493442" y="690705"/>
            <a:ext cx="60941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Упражнение 4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3867EE-7E16-CF10-DB07-E78DACEAC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18" y="1588257"/>
            <a:ext cx="11926964" cy="253400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8E8631F-831C-C865-6137-53AB68BB8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6" y="3862395"/>
            <a:ext cx="12192000" cy="189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22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06C16-C5CC-FE90-7B9B-339201C8C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400665-C582-6BED-11DE-9E39DE2B870C}"/>
              </a:ext>
            </a:extLst>
          </p:cNvPr>
          <p:cNvSpPr txBox="1"/>
          <p:nvPr/>
        </p:nvSpPr>
        <p:spPr>
          <a:xfrm>
            <a:off x="493442" y="170752"/>
            <a:ext cx="60941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Упражнение 5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6C387B8-EBD9-FFDF-904A-304546688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403"/>
            <a:ext cx="12192000" cy="610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701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56C16-3346-D4E6-B5AE-B8CEFBF63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188685-6D6C-6D07-B508-38824B264C5E}"/>
              </a:ext>
            </a:extLst>
          </p:cNvPr>
          <p:cNvSpPr txBox="1"/>
          <p:nvPr/>
        </p:nvSpPr>
        <p:spPr>
          <a:xfrm>
            <a:off x="493442" y="690705"/>
            <a:ext cx="60941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Упражнение 6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DD1B2D-BE8C-8FBC-4AB2-962DD61DB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29"/>
            <a:ext cx="12192000" cy="436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06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583CC-1D89-2DCD-1D50-02C8C7E7C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6CBD9B-F610-48B8-D390-782710FC34B7}"/>
              </a:ext>
            </a:extLst>
          </p:cNvPr>
          <p:cNvSpPr txBox="1"/>
          <p:nvPr/>
        </p:nvSpPr>
        <p:spPr>
          <a:xfrm>
            <a:off x="493442" y="690705"/>
            <a:ext cx="60941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Упражнение 7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882AE4-A319-BE47-3007-B7AF2A154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45460"/>
            <a:ext cx="16637353" cy="432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49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4C708-1F83-5ECD-6FED-B0E153066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924E4B-C42D-C158-6ED6-8C2049F76AC8}"/>
              </a:ext>
            </a:extLst>
          </p:cNvPr>
          <p:cNvSpPr txBox="1"/>
          <p:nvPr/>
        </p:nvSpPr>
        <p:spPr>
          <a:xfrm>
            <a:off x="493442" y="690705"/>
            <a:ext cx="60941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Упражнение 8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E7A0AE-2B47-9563-D010-27C972CDC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6731"/>
            <a:ext cx="12192000" cy="264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285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16F6C-6CFD-4BEE-78A6-A2A8C14A5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40C9C4-9600-BCBC-F880-78E57D83B6B6}"/>
              </a:ext>
            </a:extLst>
          </p:cNvPr>
          <p:cNvSpPr txBox="1"/>
          <p:nvPr/>
        </p:nvSpPr>
        <p:spPr>
          <a:xfrm>
            <a:off x="493442" y="690705"/>
            <a:ext cx="60941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Упражнение 9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A78931-B322-7844-058F-FE167157A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5906"/>
            <a:ext cx="12192000" cy="384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888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40914-643F-A3FC-D04F-8D9E6C46F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527D34-CEB0-A817-E7EE-01F293F9CA80}"/>
              </a:ext>
            </a:extLst>
          </p:cNvPr>
          <p:cNvSpPr txBox="1"/>
          <p:nvPr/>
        </p:nvSpPr>
        <p:spPr>
          <a:xfrm>
            <a:off x="249602" y="99683"/>
            <a:ext cx="60941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Упражнение 10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FE1397-9B4D-4983-1B4F-34934252B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9" y="622903"/>
            <a:ext cx="11416497" cy="623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040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01CE3-461A-4635-2D91-BA9A399A1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57736A-1280-E04C-4A4E-993C97DA6AF1}"/>
              </a:ext>
            </a:extLst>
          </p:cNvPr>
          <p:cNvSpPr txBox="1"/>
          <p:nvPr/>
        </p:nvSpPr>
        <p:spPr>
          <a:xfrm>
            <a:off x="462962" y="690705"/>
            <a:ext cx="915855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Перспективы</a:t>
            </a:r>
          </a:p>
          <a:p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веб-интерфейса</a:t>
            </a:r>
          </a:p>
          <a:p>
            <a:pPr marL="514350" indent="-514350">
              <a:buAutoNum type="arabicPeriod"/>
            </a:pP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адаптации по уровню</a:t>
            </a:r>
          </a:p>
          <a:p>
            <a:pPr marL="514350" indent="-514350">
              <a:buAutoNum type="arabicPeriod"/>
            </a:pP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переводов, объяснений</a:t>
            </a:r>
          </a:p>
        </p:txBody>
      </p:sp>
    </p:spTree>
    <p:extLst>
      <p:ext uri="{BB962C8B-B14F-4D97-AF65-F5344CB8AC3E}">
        <p14:creationId xmlns:p14="http://schemas.microsoft.com/office/powerpoint/2010/main" val="3259544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69100F-4616-044F-BCDD-4922F7518C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0179818-3165-CC45-BD91-5DB605C115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8" name="Picture 4" descr="Более 311 400 работ на тему «финляндия»: стоковые фото, картинки и  изображения royalty-free - iStock">
            <a:extLst>
              <a:ext uri="{FF2B5EF4-FFF2-40B4-BE49-F238E27FC236}">
                <a16:creationId xmlns:a16="http://schemas.microsoft.com/office/drawing/2014/main" id="{C9B78796-49F7-2740-BDE6-68E00C468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8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018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11B333E-C4EA-5A8F-3ED1-0FC3704A5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293492" cy="44381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9812EC-4583-4205-0DF9-3417EBEA99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373"/>
          <a:stretch>
            <a:fillRect/>
          </a:stretch>
        </p:blipFill>
        <p:spPr>
          <a:xfrm>
            <a:off x="6534615" y="27310"/>
            <a:ext cx="5657385" cy="68306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E692CA-AF68-FE95-F849-32FC8E85C97A}"/>
              </a:ext>
            </a:extLst>
          </p:cNvPr>
          <p:cNvSpPr txBox="1"/>
          <p:nvPr/>
        </p:nvSpPr>
        <p:spPr>
          <a:xfrm>
            <a:off x="440475" y="4783203"/>
            <a:ext cx="609414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Сбор корпуса</a:t>
            </a:r>
          </a:p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Предобработка</a:t>
            </a:r>
          </a:p>
          <a:p>
            <a:pPr algn="ctr"/>
            <a:r>
              <a:rPr lang="ru-R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Лемматизация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492906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761792A-8126-777F-49A7-27B1C7830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6615"/>
            <a:ext cx="12192000" cy="351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2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82CD939-84E1-C579-6D46-6B793A8AB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4503"/>
            <a:ext cx="3972479" cy="38391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4AD0CD-2D4E-4B4C-67A2-50BD2AE5F7EB}"/>
              </a:ext>
            </a:extLst>
          </p:cNvPr>
          <p:cNvSpPr txBox="1"/>
          <p:nvPr/>
        </p:nvSpPr>
        <p:spPr>
          <a:xfrm>
            <a:off x="493442" y="690705"/>
            <a:ext cx="60941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Частотный анализ</a:t>
            </a:r>
            <a:endParaRPr lang="ru-RU" sz="28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CDC734A-2AFC-1095-EC4F-E0E4630AD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181785"/>
            <a:ext cx="8991600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319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5D6AF-CC57-93BC-2F17-906B59BCC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90B81A-CD87-A18E-D5A6-C013F8661BA9}"/>
              </a:ext>
            </a:extLst>
          </p:cNvPr>
          <p:cNvSpPr txBox="1"/>
          <p:nvPr/>
        </p:nvSpPr>
        <p:spPr>
          <a:xfrm>
            <a:off x="493442" y="3699157"/>
            <a:ext cx="60941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Кластеризация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D2CA8CF-E14B-205D-38B4-77D56D8CD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484"/>
            <a:ext cx="10681632" cy="237926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3C1D188-458D-AEAA-D8C0-E7EA0F128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195" y="2484746"/>
            <a:ext cx="5978805" cy="437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518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424D3-A4C8-EDA2-A4E2-49416739E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F91BE7-4741-7B00-8E3F-FA50477CEC2B}"/>
              </a:ext>
            </a:extLst>
          </p:cNvPr>
          <p:cNvSpPr txBox="1"/>
          <p:nvPr/>
        </p:nvSpPr>
        <p:spPr>
          <a:xfrm>
            <a:off x="493442" y="690705"/>
            <a:ext cx="60941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Тематическое моделирование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0384B6-C7D3-202E-CDED-C8A57054C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3527"/>
            <a:ext cx="12192000" cy="260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16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2F2D3-431A-6A61-27B7-224DCFC3F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B11334-E3C9-0C46-5FD4-6A4D3A3675CB}"/>
              </a:ext>
            </a:extLst>
          </p:cNvPr>
          <p:cNvSpPr txBox="1"/>
          <p:nvPr/>
        </p:nvSpPr>
        <p:spPr>
          <a:xfrm>
            <a:off x="493442" y="690705"/>
            <a:ext cx="60941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Упражнение 1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98CFFD-A15C-8FCE-9293-F3B18FE84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9363"/>
            <a:ext cx="12192000" cy="155875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2B73B87-9323-66D5-E829-F7B404A2E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12778"/>
            <a:ext cx="12192000" cy="171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428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F3BE2-AE06-7D6E-A729-BE9338922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852C62-0CCE-7343-40D0-C30430ED1FAA}"/>
              </a:ext>
            </a:extLst>
          </p:cNvPr>
          <p:cNvSpPr txBox="1"/>
          <p:nvPr/>
        </p:nvSpPr>
        <p:spPr>
          <a:xfrm>
            <a:off x="493442" y="690705"/>
            <a:ext cx="60941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Упражнение 2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4B9519-53D7-781D-D259-3255704ED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42" y="1685681"/>
            <a:ext cx="9012206" cy="448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176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6D3F9-CFAE-4F8B-E272-607FC88BE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189891-6615-D7D4-85C1-B7D5A989A4EC}"/>
              </a:ext>
            </a:extLst>
          </p:cNvPr>
          <p:cNvSpPr txBox="1"/>
          <p:nvPr/>
        </p:nvSpPr>
        <p:spPr>
          <a:xfrm>
            <a:off x="493442" y="690705"/>
            <a:ext cx="60941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Упражнение 3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CEE01F-9569-F60B-37A1-F0B827085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86" y="1356440"/>
            <a:ext cx="11841227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71686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50</Words>
  <Application>Microsoft Office PowerPoint</Application>
  <PresentationFormat>Широкоэкранный</PresentationFormat>
  <Paragraphs>23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Тема Office</vt:lpstr>
      <vt:lpstr>Автоматическая генерация упражнений по финскому языку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Киселева Ксения Олеговна</dc:creator>
  <cp:lastModifiedBy>Киселева Ксения Олеговна</cp:lastModifiedBy>
  <cp:revision>1</cp:revision>
  <dcterms:created xsi:type="dcterms:W3CDTF">2025-07-12T08:36:02Z</dcterms:created>
  <dcterms:modified xsi:type="dcterms:W3CDTF">2025-07-12T09:43:50Z</dcterms:modified>
</cp:coreProperties>
</file>